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459" r:id="rId2"/>
    <p:sldId id="465" r:id="rId3"/>
    <p:sldId id="466" r:id="rId4"/>
    <p:sldId id="467" r:id="rId5"/>
    <p:sldId id="474" r:id="rId6"/>
    <p:sldId id="793" r:id="rId7"/>
    <p:sldId id="794" r:id="rId8"/>
    <p:sldId id="795" r:id="rId9"/>
    <p:sldId id="796" r:id="rId10"/>
    <p:sldId id="797" r:id="rId11"/>
    <p:sldId id="798" r:id="rId12"/>
    <p:sldId id="525" r:id="rId13"/>
    <p:sldId id="805" r:id="rId14"/>
    <p:sldId id="799" r:id="rId15"/>
    <p:sldId id="800" r:id="rId16"/>
    <p:sldId id="801" r:id="rId17"/>
    <p:sldId id="802" r:id="rId18"/>
    <p:sldId id="487" r:id="rId19"/>
    <p:sldId id="488" r:id="rId20"/>
    <p:sldId id="489" r:id="rId21"/>
    <p:sldId id="490" r:id="rId22"/>
    <p:sldId id="701" r:id="rId23"/>
    <p:sldId id="804" r:id="rId24"/>
    <p:sldId id="803" r:id="rId25"/>
    <p:sldId id="422" r:id="rId26"/>
    <p:sldId id="388" r:id="rId27"/>
    <p:sldId id="389" r:id="rId28"/>
    <p:sldId id="390" r:id="rId29"/>
    <p:sldId id="675" r:id="rId30"/>
    <p:sldId id="581" r:id="rId31"/>
    <p:sldId id="650" r:id="rId32"/>
    <p:sldId id="582" r:id="rId33"/>
    <p:sldId id="501" r:id="rId34"/>
    <p:sldId id="610" r:id="rId35"/>
    <p:sldId id="518" r:id="rId36"/>
    <p:sldId id="482" r:id="rId37"/>
    <p:sldId id="611" r:id="rId38"/>
    <p:sldId id="758" r:id="rId39"/>
    <p:sldId id="605" r:id="rId40"/>
    <p:sldId id="540" r:id="rId41"/>
    <p:sldId id="808" r:id="rId42"/>
    <p:sldId id="792" r:id="rId43"/>
    <p:sldId id="806" r:id="rId44"/>
    <p:sldId id="763" r:id="rId45"/>
    <p:sldId id="807" r:id="rId46"/>
    <p:sldId id="761" r:id="rId47"/>
    <p:sldId id="759" r:id="rId48"/>
    <p:sldId id="762" r:id="rId49"/>
    <p:sldId id="776" r:id="rId50"/>
    <p:sldId id="791" r:id="rId51"/>
    <p:sldId id="642" r:id="rId52"/>
    <p:sldId id="607" r:id="rId53"/>
    <p:sldId id="627" r:id="rId54"/>
    <p:sldId id="787" r:id="rId55"/>
    <p:sldId id="788" r:id="rId56"/>
    <p:sldId id="789" r:id="rId57"/>
    <p:sldId id="79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>
      <p:cViewPr varScale="1">
        <p:scale>
          <a:sx n="103" d="100"/>
          <a:sy n="103" d="100"/>
        </p:scale>
        <p:origin x="159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05-02-2023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>
                <a:solidFill>
                  <a:schemeClr val="bg1"/>
                </a:solidFill>
              </a:rPr>
              <a:t>You are riding on our praise oh Lord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92588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05983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Show Your Power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861891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Kevin </a:t>
            </a:r>
            <a:r>
              <a:rPr lang="en-GB" sz="1200" dirty="0" err="1">
                <a:solidFill>
                  <a:schemeClr val="bg1"/>
                </a:solidFill>
              </a:rPr>
              <a:t>Prosch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1991 Mercy / Vineyard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900" dirty="0">
                <a:solidFill>
                  <a:schemeClr val="bg1"/>
                </a:solidFill>
              </a:rPr>
              <a:t>Well He is the Lord He reigns on high</a:t>
            </a:r>
          </a:p>
          <a:p>
            <a:r>
              <a:rPr lang="en-GB" sz="3900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Spoke into the darkness created the light</a:t>
            </a:r>
          </a:p>
          <a:p>
            <a:r>
              <a:rPr lang="en-GB" sz="3900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Who is like unto Him never ending in days</a:t>
            </a:r>
          </a:p>
          <a:p>
            <a:r>
              <a:rPr lang="en-GB" sz="3900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And He comes in power when we call on His name</a:t>
            </a:r>
          </a:p>
          <a:p>
            <a:r>
              <a:rPr lang="en-GB" sz="3900" dirty="0">
                <a:solidFill>
                  <a:schemeClr val="bg1"/>
                </a:solidFill>
              </a:rPr>
              <a:t>He is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0"/>
            <a:ext cx="8640960" cy="6669360"/>
          </a:xfrm>
        </p:spPr>
        <p:txBody>
          <a:bodyPr>
            <a:noAutofit/>
          </a:bodyPr>
          <a:lstStyle/>
          <a:p>
            <a:r>
              <a:rPr lang="en-GB" sz="3900" dirty="0">
                <a:solidFill>
                  <a:schemeClr val="bg1"/>
                </a:solidFill>
              </a:rPr>
              <a:t>Your gospel oh Lord is the hope for our nation</a:t>
            </a:r>
          </a:p>
          <a:p>
            <a:r>
              <a:rPr lang="en-GB" sz="3900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It's the power of God for our salvation</a:t>
            </a:r>
          </a:p>
          <a:p>
            <a:r>
              <a:rPr lang="en-GB" sz="3900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We ask not for riches but look to the cross</a:t>
            </a:r>
          </a:p>
          <a:p>
            <a:r>
              <a:rPr lang="en-GB" sz="3900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And for our inheritance give us the lost</a:t>
            </a:r>
          </a:p>
          <a:p>
            <a:r>
              <a:rPr lang="en-GB" sz="3900" dirty="0">
                <a:solidFill>
                  <a:schemeClr val="bg1"/>
                </a:solidFill>
              </a:rPr>
              <a:t>You are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90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moving in our midst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working in this place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touching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healing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8856984" cy="666936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turning lives around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mending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9036496" cy="666936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4600" dirty="0">
              <a:solidFill>
                <a:schemeClr val="bg1"/>
              </a:solidFill>
            </a:endParaRPr>
          </a:p>
          <a:p>
            <a:r>
              <a:rPr lang="en-GB" sz="4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46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reach up high I touch the ground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stomp my feet and turn around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jump and dance with all my might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might look funny but that's alright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</a:p>
          <a:p>
            <a:r>
              <a:rPr lang="en-GB" sz="4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61992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09294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538111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 He's done </a:t>
            </a:r>
            <a:r>
              <a:rPr lang="en-GB" sz="4800" dirty="0" err="1">
                <a:solidFill>
                  <a:schemeClr val="bg1"/>
                </a:solidFill>
              </a:rPr>
              <a:t>ev'rything</a:t>
            </a:r>
            <a:r>
              <a:rPr lang="en-GB" sz="48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14D36-6E0B-7911-2485-D28DDFAB2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85" r="-1" b="-1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384D8-9A07-7367-4CE4-2A6A33F0EB5D}"/>
              </a:ext>
            </a:extLst>
          </p:cNvPr>
          <p:cNvSpPr txBox="1"/>
          <p:nvPr/>
        </p:nvSpPr>
        <p:spPr>
          <a:xfrm>
            <a:off x="107504" y="88749"/>
            <a:ext cx="702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The Bolivia team has arrived safely and here they are enjoying breakfast!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077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7211ED-1DDF-B71F-BDA0-B37A9602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39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323528" y="620688"/>
            <a:ext cx="8136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Don't forget next Weds we have the RM Live broadcast 8pm-9pm (CCC will be leading the way on tech and background stuff as usual).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If your Communities/Groups are able to tune in or meet together and watch and then pray then that is encouraged and cheered on!</a:t>
            </a:r>
          </a:p>
        </p:txBody>
      </p:sp>
    </p:spTree>
    <p:extLst>
      <p:ext uri="{BB962C8B-B14F-4D97-AF65-F5344CB8AC3E}">
        <p14:creationId xmlns:p14="http://schemas.microsoft.com/office/powerpoint/2010/main" val="2454224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A169F-C27F-5CBF-5A1A-0E3C97736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r="12416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8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323528" y="620688"/>
            <a:ext cx="81369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Want to grow in the prophetic gift? Hear about what might be saying to his church? A great mix of prophets, teachers and apostles speaking at this RM event. 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 err="1">
                <a:solidFill>
                  <a:schemeClr val="bg1"/>
                </a:solidFill>
              </a:rPr>
              <a:t>Idayat</a:t>
            </a:r>
            <a:r>
              <a:rPr lang="en-GB" sz="3600" dirty="0">
                <a:solidFill>
                  <a:schemeClr val="bg1"/>
                </a:solidFill>
              </a:rPr>
              <a:t> (</a:t>
            </a:r>
            <a:r>
              <a:rPr lang="en-GB" sz="3600" dirty="0" err="1">
                <a:solidFill>
                  <a:schemeClr val="bg1"/>
                </a:solidFill>
              </a:rPr>
              <a:t>Bisi</a:t>
            </a:r>
            <a:r>
              <a:rPr lang="en-GB" sz="3600" dirty="0">
                <a:solidFill>
                  <a:schemeClr val="bg1"/>
                </a:solidFill>
              </a:rPr>
              <a:t>) is coordinating to take a group up there or can meet you up there in Cambridge. 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Book in or get in touch with </a:t>
            </a:r>
            <a:r>
              <a:rPr lang="en-GB" sz="3600" dirty="0" err="1">
                <a:solidFill>
                  <a:schemeClr val="bg1"/>
                </a:solidFill>
              </a:rPr>
              <a:t>Idayat</a:t>
            </a:r>
            <a:r>
              <a:rPr lang="en-GB" sz="3600" dirty="0">
                <a:solidFill>
                  <a:schemeClr val="bg1"/>
                </a:solidFill>
              </a:rPr>
              <a:t> for more info. 07863 226079</a:t>
            </a:r>
          </a:p>
        </p:txBody>
      </p:sp>
    </p:spTree>
    <p:extLst>
      <p:ext uri="{BB962C8B-B14F-4D97-AF65-F5344CB8AC3E}">
        <p14:creationId xmlns:p14="http://schemas.microsoft.com/office/powerpoint/2010/main" val="192354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E1F702E-FF7B-35A5-CB22-D42E759E5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r="1" b="2107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7FD03E-7A37-4C26-45C1-BAE99E25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2" y="643466"/>
            <a:ext cx="40947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323528" y="620688"/>
            <a:ext cx="813690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🇳 🇪 🇼 🇩 🇦 🇾  2⃣0⃣2⃣3⃣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Parents/Carers of 11-18 </a:t>
            </a:r>
            <a:r>
              <a:rPr lang="en-GB" dirty="0" err="1">
                <a:solidFill>
                  <a:schemeClr val="bg1"/>
                </a:solidFill>
              </a:rPr>
              <a:t>yr</a:t>
            </a:r>
            <a:r>
              <a:rPr lang="en-GB" dirty="0">
                <a:solidFill>
                  <a:schemeClr val="bg1"/>
                </a:solidFill>
              </a:rPr>
              <a:t> olds (year groups 6 - year groups 13)...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BOOKINGS ARE NOW OPEN!!</a:t>
            </a:r>
          </a:p>
          <a:p>
            <a:r>
              <a:rPr lang="en-GB" dirty="0">
                <a:solidFill>
                  <a:schemeClr val="bg1"/>
                </a:solidFill>
              </a:rPr>
              <a:t>All the relevant info- including links to each of the 3 booking steps are in </a:t>
            </a:r>
          </a:p>
          <a:p>
            <a:r>
              <a:rPr lang="en-GB" dirty="0">
                <a:solidFill>
                  <a:schemeClr val="bg1"/>
                </a:solidFill>
              </a:rPr>
              <a:t>the letter linked below:👇🏼👇🏼👇🏼👇🏼👇🏼👇🏼👇🏼👇🏼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Bit.ly/newday2023invitePlease note, the early bird cut off is 31st Jan.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 get in touch if you have any questions or need to talk about finances!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202 days and counting...⏳⛺🎪⛺🎪⛺🎪⛺🎪⛺🎪Ps.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Here's a brief 60 second </a:t>
            </a:r>
            <a:r>
              <a:rPr lang="en-GB" dirty="0" err="1">
                <a:solidFill>
                  <a:schemeClr val="bg1"/>
                </a:solidFill>
              </a:rPr>
              <a:t>Newday</a:t>
            </a:r>
            <a:r>
              <a:rPr lang="en-GB" dirty="0">
                <a:solidFill>
                  <a:schemeClr val="bg1"/>
                </a:solidFill>
              </a:rPr>
              <a:t> promo for anyone who needs it...</a:t>
            </a:r>
          </a:p>
        </p:txBody>
      </p:sp>
    </p:spTree>
    <p:extLst>
      <p:ext uri="{BB962C8B-B14F-4D97-AF65-F5344CB8AC3E}">
        <p14:creationId xmlns:p14="http://schemas.microsoft.com/office/powerpoint/2010/main" val="3505595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61D4F-060E-5A55-03EE-7E8A9F68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6" y="295942"/>
            <a:ext cx="7474808" cy="62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3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To worship God in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want my actions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God of This City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5037070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Aaron Boyd | Andrew McCann | Ian Jordan | Peter Comfort | Peter </a:t>
            </a:r>
            <a:r>
              <a:rPr lang="en-GB" sz="1200" dirty="0" err="1">
                <a:solidFill>
                  <a:schemeClr val="bg1"/>
                </a:solidFill>
              </a:rPr>
              <a:t>Kernoghan</a:t>
            </a:r>
            <a:r>
              <a:rPr lang="en-GB" sz="1200" dirty="0">
                <a:solidFill>
                  <a:schemeClr val="bg1"/>
                </a:solidFill>
              </a:rPr>
              <a:t> | Richard </a:t>
            </a:r>
            <a:r>
              <a:rPr lang="en-GB" sz="1200" dirty="0" err="1">
                <a:solidFill>
                  <a:schemeClr val="bg1"/>
                </a:solidFill>
              </a:rPr>
              <a:t>Bleakley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God of this city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King of these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Lord of this nation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light in this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hope to the hopeless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peace to the restless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093291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no one like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 one like You God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Greater things have yet to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greater things have still to be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this city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Greater things have yet to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greater things have still to be done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504157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 Army Of Ordinary People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222241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Dave </a:t>
            </a:r>
            <a:r>
              <a:rPr lang="en-GB" sz="1200" dirty="0" err="1">
                <a:solidFill>
                  <a:schemeClr val="bg1"/>
                </a:solidFill>
              </a:rPr>
              <a:t>Bilbrough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1983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46509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14379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96590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people without recognition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with Him a destiny sealed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Called to a heavenly vision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purpose shall be fulfilled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let us stand strong together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Abandon ourselves to the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love shall be ours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r>
              <a:rPr lang="en-GB" sz="4000" dirty="0">
                <a:solidFill>
                  <a:schemeClr val="bg1"/>
                </a:solidFill>
              </a:rPr>
              <a:t> song we shall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7813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22715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97841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1928</Words>
  <Application>Microsoft Office PowerPoint</Application>
  <PresentationFormat>On-screen Show (4:3)</PresentationFormat>
  <Paragraphs>311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256</cp:revision>
  <dcterms:created xsi:type="dcterms:W3CDTF">2019-09-23T12:06:27Z</dcterms:created>
  <dcterms:modified xsi:type="dcterms:W3CDTF">2023-02-04T13:52:20Z</dcterms:modified>
</cp:coreProperties>
</file>